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autoCompressPictures="0" conformance="strict">
  <p:sldMasterIdLst>
    <p:sldMasterId id="2147483660" r:id="rId3"/>
  </p:sldMasterIdLst>
  <p:sldIdLst>
    <p:sldId id="258" r:id="rId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15.61%"/>
    <p:restoredTop sz="96.405%"/>
  </p:normalViewPr>
  <p:slideViewPr>
    <p:cSldViewPr snapToGrid="0" snapToObjects="1">
      <p:cViewPr varScale="1">
        <p:scale>
          <a:sx n="54" d="100"/>
          <a:sy n="54" d="100"/>
        </p:scale>
        <p:origin x="24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tableStyles" Target="tableStyles.xml"/><Relationship Id="rId3" Type="http://purl.oclc.org/ooxml/officeDocument/relationships/slideMaster" Target="slideMasters/slideMaster1.xml"/><Relationship Id="rId7" Type="http://purl.oclc.org/ooxml/officeDocument/relationships/theme" Target="theme/theme1.xml"/><Relationship Id="rId2" Type="http://purl.oclc.org/ooxml/officeDocument/relationships/customXml" Target="../customXml/item2.xml"/><Relationship Id="rId1" Type="http://purl.oclc.org/ooxml/officeDocument/relationships/customXml" Target="../customXml/item1.xml"/><Relationship Id="rId6" Type="http://purl.oclc.org/ooxml/officeDocument/relationships/viewProps" Target="viewProps.xml"/><Relationship Id="rId5" Type="http://purl.oclc.org/ooxml/officeDocument/relationships/presProps" Target="presProps.xml"/><Relationship Id="rId4" Type="http://purl.oclc.org/ooxml/officeDocument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4318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2954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7071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8453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%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%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%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%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%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%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%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7275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71598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2183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094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13460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7314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31AB17A7-D342-F14D-AC3A-FCC3EEC3332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D388431B-2B9A-DE4D-950F-648C6C4A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%"/>
        </a:lnSpc>
        <a:spcBef>
          <a:spcPct val="0%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%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%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purl.oclc.org/ooxml/officeDocument/relationships/image" Target="../media/image7.jpeg"/><Relationship Id="rId3" Type="http://purl.oclc.org/ooxml/officeDocument/relationships/image" Target="../media/image2.emf"/><Relationship Id="rId7" Type="http://purl.oclc.org/ooxml/officeDocument/relationships/image" Target="../media/image6.emf"/><Relationship Id="rId2" Type="http://purl.oclc.org/ooxml/officeDocument/relationships/image" Target="../media/image1.jpeg"/><Relationship Id="rId1" Type="http://purl.oclc.org/ooxml/officeDocument/relationships/slideLayout" Target="../slideLayouts/slideLayout2.xml"/><Relationship Id="rId6" Type="http://purl.oclc.org/ooxml/officeDocument/relationships/image" Target="../media/image5.emf"/><Relationship Id="rId5" Type="http://purl.oclc.org/ooxml/officeDocument/relationships/image" Target="../media/image4.emf"/><Relationship Id="rId4" Type="http://purl.oclc.org/ooxml/officeDocument/relationships/image" Target="../media/image3.png"/><Relationship Id="rId9" Type="http://purl.oclc.org/ooxml/officeDocument/relationships/image" Target="../media/image8.jpe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475C8EA-273E-EEAA-6F20-B5240600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%"/>
          </a:blip>
          <a:srcRect l="61.061%" t="61.761%" r="21.878%" b="13.13%"/>
          <a:stretch/>
        </p:blipFill>
        <p:spPr>
          <a:xfrm>
            <a:off x="0" y="1241"/>
            <a:ext cx="6857999" cy="990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A5573-119A-C7FB-2A4A-98936295E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.739%"/>
          <a:stretch/>
        </p:blipFill>
        <p:spPr>
          <a:xfrm>
            <a:off x="3243530" y="9193159"/>
            <a:ext cx="2269208" cy="338973"/>
          </a:xfrm>
          <a:prstGeom prst="rect">
            <a:avLst/>
          </a:prstGeom>
        </p:spPr>
      </p:pic>
      <p:pic>
        <p:nvPicPr>
          <p:cNvPr id="6" name="Picture 5" descr="ParentPay - Leading Cashless Payment System for Schools">
            <a:extLst>
              <a:ext uri="{FF2B5EF4-FFF2-40B4-BE49-F238E27FC236}">
                <a16:creationId xmlns:a16="http://schemas.microsoft.com/office/drawing/2014/main" id="{517DBF77-B0B1-50F2-A6BD-E1714DE8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41" y="9193159"/>
            <a:ext cx="929449" cy="3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16FB2-74B3-4361-A93F-EB778C70A6B2}"/>
              </a:ext>
            </a:extLst>
          </p:cNvPr>
          <p:cNvSpPr txBox="1"/>
          <p:nvPr/>
        </p:nvSpPr>
        <p:spPr>
          <a:xfrm>
            <a:off x="446971" y="9238987"/>
            <a:ext cx="255775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err="1">
                <a:latin typeface="Poppins Medium" pitchFamily="2" charset="77"/>
                <a:cs typeface="Poppins Medium" pitchFamily="2" charset="77"/>
              </a:rPr>
              <a:t>CtKCC.co.uk</a:t>
            </a:r>
            <a:r>
              <a:rPr lang="en-US" sz="1100" dirty="0">
                <a:latin typeface="Poppins Medium" pitchFamily="2" charset="77"/>
                <a:cs typeface="Poppins Medium" pitchFamily="2" charset="77"/>
              </a:rPr>
              <a:t>    |    </a:t>
            </a:r>
            <a:r>
              <a:rPr lang="en-US" sz="1100" dirty="0" err="1">
                <a:latin typeface="Poppins Medium" pitchFamily="2" charset="77"/>
                <a:cs typeface="Poppins Medium" pitchFamily="2" charset="77"/>
              </a:rPr>
              <a:t>ParentPay.co.uk</a:t>
            </a:r>
            <a:endParaRPr lang="en-US" sz="11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86CBCB-52E3-0094-ADC3-F1DD9F8A8E60}"/>
              </a:ext>
            </a:extLst>
          </p:cNvPr>
          <p:cNvSpPr/>
          <p:nvPr/>
        </p:nvSpPr>
        <p:spPr>
          <a:xfrm>
            <a:off x="446971" y="3322184"/>
            <a:ext cx="5904133" cy="2003868"/>
          </a:xfrm>
          <a:prstGeom prst="rect">
            <a:avLst/>
          </a:prstGeom>
          <a:solidFill>
            <a:srgbClr val="EEFBFA"/>
          </a:solidFill>
          <a:ln w="635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B4CF8-AD43-6301-2002-45CFF1F22175}"/>
              </a:ext>
            </a:extLst>
          </p:cNvPr>
          <p:cNvSpPr/>
          <p:nvPr/>
        </p:nvSpPr>
        <p:spPr>
          <a:xfrm rot="21440707">
            <a:off x="798281" y="3126825"/>
            <a:ext cx="1356692" cy="394892"/>
          </a:xfrm>
          <a:prstGeom prst="rect">
            <a:avLst/>
          </a:prstGeom>
          <a:solidFill>
            <a:srgbClr val="02BBB4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7E0C4C-15EF-811B-4C24-15C00E5C1FC4}"/>
              </a:ext>
            </a:extLst>
          </p:cNvPr>
          <p:cNvSpPr txBox="1"/>
          <p:nvPr/>
        </p:nvSpPr>
        <p:spPr>
          <a:xfrm rot="21440707">
            <a:off x="845834" y="3137518"/>
            <a:ext cx="126231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Mains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8AD0FE7-A235-04E0-C19D-AAF1896F5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71641"/>
              </p:ext>
            </p:extLst>
          </p:nvPr>
        </p:nvGraphicFramePr>
        <p:xfrm>
          <a:off x="912769" y="3807427"/>
          <a:ext cx="5109734" cy="1221327"/>
        </p:xfrm>
        <a:graphic>
          <a:graphicData uri="http://purl.oclc.org/ooxml/drawingml/table">
            <a:tbl>
              <a:tblPr firstRow="1" bandRow="1">
                <a:tableStyleId>{2D5ABB26-0587-4C30-8999-92F81FD0307C}</a:tableStyleId>
              </a:tblPr>
              <a:tblGrid>
                <a:gridCol w="1036471">
                  <a:extLst>
                    <a:ext uri="{9D8B030D-6E8A-4147-A177-3AD203B41FA5}">
                      <a16:colId xmlns:a16="http://schemas.microsoft.com/office/drawing/2014/main" val="1032153479"/>
                    </a:ext>
                  </a:extLst>
                </a:gridCol>
                <a:gridCol w="4073263">
                  <a:extLst>
                    <a:ext uri="{9D8B030D-6E8A-4147-A177-3AD203B41FA5}">
                      <a16:colId xmlns:a16="http://schemas.microsoft.com/office/drawing/2014/main" val="3120272887"/>
                    </a:ext>
                  </a:extLst>
                </a:gridCol>
              </a:tblGrid>
              <a:tr h="386637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02BBB4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Option 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baseline="0%" dirty="0" smtClean="0">
                          <a:latin typeface="Poppins Light" pitchFamily="2" charset="77"/>
                          <a:cs typeface="Poppins Light" pitchFamily="2" charset="77"/>
                        </a:rPr>
                        <a:t>Hot Dogs &amp; Potato Wedges</a:t>
                      </a:r>
                      <a:endParaRPr lang="en-US" sz="12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73392514"/>
                  </a:ext>
                </a:extLst>
              </a:tr>
              <a:tr h="417345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02BBB4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Option 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baseline="0%" dirty="0" smtClean="0">
                          <a:latin typeface="Poppins Light" pitchFamily="2" charset="77"/>
                          <a:cs typeface="Poppins Light" pitchFamily="2" charset="77"/>
                        </a:rPr>
                        <a:t>Veggie Hot Dogs &amp; Potato Wedges</a:t>
                      </a:r>
                      <a:endParaRPr lang="en-US" sz="12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970310657"/>
                  </a:ext>
                </a:extLst>
              </a:tr>
              <a:tr h="417345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solidFill>
                          <a:srgbClr val="02BBB4"/>
                        </a:solidFill>
                        <a:latin typeface="Poppins Medium" pitchFamily="2" charset="77"/>
                        <a:cs typeface="Poppins Medium" pitchFamily="2" charset="77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smtClean="0">
                          <a:latin typeface="Poppins Light" pitchFamily="2" charset="77"/>
                          <a:cs typeface="Poppins Light" pitchFamily="2" charset="77"/>
                        </a:rPr>
                        <a:t>Served</a:t>
                      </a:r>
                      <a:r>
                        <a:rPr lang="en-US" sz="1200" b="0" i="0" baseline="0%" dirty="0" smtClean="0">
                          <a:latin typeface="Poppins Light" pitchFamily="2" charset="77"/>
                          <a:cs typeface="Poppins Light" pitchFamily="2" charset="77"/>
                        </a:rPr>
                        <a:t> with Sweetcorn or Garden Peas</a:t>
                      </a:r>
                      <a:endParaRPr lang="en-US" sz="12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753668423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AED23639-6033-819D-982B-114A5B10E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6732">
            <a:off x="2025831" y="3018103"/>
            <a:ext cx="220793" cy="15502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557C445-3D64-B722-023F-77B9984474B7}"/>
              </a:ext>
            </a:extLst>
          </p:cNvPr>
          <p:cNvSpPr/>
          <p:nvPr/>
        </p:nvSpPr>
        <p:spPr>
          <a:xfrm>
            <a:off x="446971" y="5872364"/>
            <a:ext cx="5904133" cy="2003868"/>
          </a:xfrm>
          <a:prstGeom prst="rect">
            <a:avLst/>
          </a:prstGeom>
          <a:solidFill>
            <a:srgbClr val="EEF7FC"/>
          </a:solidFill>
          <a:ln w="635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5C8068-1DB4-7A72-69F2-09F01799752A}"/>
              </a:ext>
            </a:extLst>
          </p:cNvPr>
          <p:cNvSpPr/>
          <p:nvPr/>
        </p:nvSpPr>
        <p:spPr>
          <a:xfrm rot="21440707">
            <a:off x="798281" y="5677005"/>
            <a:ext cx="1356692" cy="394892"/>
          </a:xfrm>
          <a:prstGeom prst="rect">
            <a:avLst/>
          </a:prstGeom>
          <a:solidFill>
            <a:srgbClr val="2A7DE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DC5F57-867F-50E1-97AC-0D8CDF554436}"/>
              </a:ext>
            </a:extLst>
          </p:cNvPr>
          <p:cNvSpPr txBox="1"/>
          <p:nvPr/>
        </p:nvSpPr>
        <p:spPr>
          <a:xfrm rot="21440707">
            <a:off x="845834" y="5687698"/>
            <a:ext cx="126231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Desserts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B2586A07-6150-5E1E-B641-AF9129D6C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5023"/>
              </p:ext>
            </p:extLst>
          </p:nvPr>
        </p:nvGraphicFramePr>
        <p:xfrm>
          <a:off x="912769" y="6357607"/>
          <a:ext cx="5109734" cy="1221327"/>
        </p:xfrm>
        <a:graphic>
          <a:graphicData uri="http://purl.oclc.org/ooxml/drawingml/table">
            <a:tbl>
              <a:tblPr firstRow="1" bandRow="1">
                <a:tableStyleId>{2D5ABB26-0587-4C30-8999-92F81FD0307C}</a:tableStyleId>
              </a:tblPr>
              <a:tblGrid>
                <a:gridCol w="1036471">
                  <a:extLst>
                    <a:ext uri="{9D8B030D-6E8A-4147-A177-3AD203B41FA5}">
                      <a16:colId xmlns:a16="http://schemas.microsoft.com/office/drawing/2014/main" val="1032153479"/>
                    </a:ext>
                  </a:extLst>
                </a:gridCol>
                <a:gridCol w="4073263">
                  <a:extLst>
                    <a:ext uri="{9D8B030D-6E8A-4147-A177-3AD203B41FA5}">
                      <a16:colId xmlns:a16="http://schemas.microsoft.com/office/drawing/2014/main" val="3120272887"/>
                    </a:ext>
                  </a:extLst>
                </a:gridCol>
              </a:tblGrid>
              <a:tr h="386637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2A7DE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Option 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smtClean="0">
                          <a:latin typeface="Poppins Light" pitchFamily="2" charset="77"/>
                          <a:cs typeface="Poppins Light" pitchFamily="2" charset="77"/>
                        </a:rPr>
                        <a:t>American</a:t>
                      </a:r>
                      <a:r>
                        <a:rPr lang="en-US" sz="1200" b="0" i="0" baseline="0%" dirty="0" smtClean="0">
                          <a:latin typeface="Poppins Light" pitchFamily="2" charset="77"/>
                          <a:cs typeface="Poppins Light" pitchFamily="2" charset="77"/>
                        </a:rPr>
                        <a:t> Pancakes with Vanilla Ice Cream</a:t>
                      </a:r>
                      <a:endParaRPr lang="en-US" sz="12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73392514"/>
                  </a:ext>
                </a:extLst>
              </a:tr>
              <a:tr h="417345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2A7DE1"/>
                          </a:solidFill>
                          <a:latin typeface="Poppins Medium" pitchFamily="2" charset="77"/>
                          <a:cs typeface="Poppins Medium" pitchFamily="2" charset="77"/>
                        </a:rPr>
                        <a:t>Option 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smtClean="0">
                          <a:latin typeface="Poppins Light" pitchFamily="2" charset="77"/>
                          <a:cs typeface="Poppins Light" pitchFamily="2" charset="77"/>
                        </a:rPr>
                        <a:t>Strawberry</a:t>
                      </a:r>
                      <a:r>
                        <a:rPr lang="en-US" sz="1200" b="0" i="0" baseline="0%" dirty="0" smtClean="0">
                          <a:latin typeface="Poppins Light" pitchFamily="2" charset="77"/>
                          <a:cs typeface="Poppins Light" pitchFamily="2" charset="77"/>
                        </a:rPr>
                        <a:t> Jelly</a:t>
                      </a:r>
                      <a:endParaRPr lang="en-US" sz="12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970310657"/>
                  </a:ext>
                </a:extLst>
              </a:tr>
              <a:tr h="417345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solidFill>
                          <a:srgbClr val="2A7DE1"/>
                        </a:solidFill>
                        <a:latin typeface="Poppins Medium" pitchFamily="2" charset="77"/>
                        <a:cs typeface="Poppins Medium" pitchFamily="2" charset="77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06455750"/>
                  </a:ext>
                </a:extLst>
              </a:tr>
            </a:tbl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937044AC-1877-2413-6D63-A21D57058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6732">
            <a:off x="2025831" y="5568283"/>
            <a:ext cx="220793" cy="1550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546DA0-9865-CB58-4C0E-D46030773491}"/>
              </a:ext>
            </a:extLst>
          </p:cNvPr>
          <p:cNvSpPr/>
          <p:nvPr/>
        </p:nvSpPr>
        <p:spPr>
          <a:xfrm>
            <a:off x="751672" y="8120643"/>
            <a:ext cx="535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Poppins Light" pitchFamily="2" charset="77"/>
                <a:cs typeface="Poppins Light" pitchFamily="2" charset="77"/>
              </a:rPr>
              <a:t>We will still also be offering our usual healthy selection of freshly made sandwiches, choice of jacket potatoes, fresh fruit, yoghurt, milk, juice and water.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C4734A-774C-9800-B037-10FE44AF6ED4}"/>
              </a:ext>
            </a:extLst>
          </p:cNvPr>
          <p:cNvSpPr/>
          <p:nvPr/>
        </p:nvSpPr>
        <p:spPr>
          <a:xfrm>
            <a:off x="1" y="1872180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Poppins SemiBold" pitchFamily="2" charset="77"/>
                <a:cs typeface="Poppins SemiBold" pitchFamily="2" charset="77"/>
              </a:rPr>
              <a:t>3</a:t>
            </a:r>
            <a:r>
              <a:rPr lang="en-GB" sz="2000" b="1" baseline="30%" dirty="0" smtClean="0">
                <a:latin typeface="Poppins SemiBold" pitchFamily="2" charset="77"/>
                <a:cs typeface="Poppins SemiBold" pitchFamily="2" charset="77"/>
              </a:rPr>
              <a:t>rd</a:t>
            </a:r>
            <a:r>
              <a:rPr lang="en-GB" sz="2000" b="1" dirty="0" smtClean="0">
                <a:latin typeface="Poppins SemiBold" pitchFamily="2" charset="77"/>
                <a:cs typeface="Poppins SemiBold" pitchFamily="2" charset="77"/>
              </a:rPr>
              <a:t> November 2022</a:t>
            </a:r>
            <a:endParaRPr lang="en-GB" sz="20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83EA21-A245-93BD-91D6-1A7949A45A76}"/>
              </a:ext>
            </a:extLst>
          </p:cNvPr>
          <p:cNvSpPr/>
          <p:nvPr/>
        </p:nvSpPr>
        <p:spPr>
          <a:xfrm>
            <a:off x="532417" y="2375332"/>
            <a:ext cx="5673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Poppins Light" pitchFamily="2" charset="77"/>
                <a:cs typeface="Poppins Light" pitchFamily="2" charset="77"/>
              </a:rPr>
              <a:t>We don’t want to miss out on celebrating.  Please join us for our early celebration of Bonfire Night.. </a:t>
            </a:r>
            <a:endParaRPr lang="en-GB" sz="12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7350AD-5B73-21E6-D81B-0B01DF479A80}"/>
              </a:ext>
            </a:extLst>
          </p:cNvPr>
          <p:cNvSpPr/>
          <p:nvPr/>
        </p:nvSpPr>
        <p:spPr>
          <a:xfrm rot="21440707">
            <a:off x="1877606" y="1090157"/>
            <a:ext cx="2998880" cy="539309"/>
          </a:xfrm>
          <a:prstGeom prst="rect">
            <a:avLst/>
          </a:prstGeom>
          <a:solidFill>
            <a:srgbClr val="745594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3BD7985-543E-2C76-6B88-6D7ABC99F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7551">
            <a:off x="2439844" y="310759"/>
            <a:ext cx="1902360" cy="57898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82998A1-9E20-2C32-4C8E-123CD05F1784}"/>
              </a:ext>
            </a:extLst>
          </p:cNvPr>
          <p:cNvSpPr txBox="1"/>
          <p:nvPr/>
        </p:nvSpPr>
        <p:spPr>
          <a:xfrm rot="21447249">
            <a:off x="860189" y="1109078"/>
            <a:ext cx="501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Bonfire Night</a:t>
            </a:r>
            <a:endParaRPr lang="en-US" sz="28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C55E12-9F80-2E05-27A6-DAD3C86CE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6732">
            <a:off x="4629931" y="888991"/>
            <a:ext cx="379280" cy="26630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5416870-9C2B-66F6-5170-ED9A12DF4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59886">
            <a:off x="299085" y="1762272"/>
            <a:ext cx="270325" cy="2572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A3667F-A3FE-0108-83A1-380A79FD4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873" y="6642979"/>
            <a:ext cx="1091652" cy="12332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7EB1C37-D14D-2D18-62FD-79107DE70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44598">
            <a:off x="4466250" y="3105990"/>
            <a:ext cx="308940" cy="2940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66F4B16-965B-06AD-7813-5D5D97F78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01156">
            <a:off x="496825" y="7787389"/>
            <a:ext cx="223496" cy="21270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1D4BF0F-EFA3-A754-7A19-8B7284301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01156">
            <a:off x="325840" y="4434590"/>
            <a:ext cx="223496" cy="21270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EC5C434-00F2-2731-9E3D-316FCBD02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89349">
            <a:off x="5850445" y="776761"/>
            <a:ext cx="463175" cy="44081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CC55222-8243-7C22-4D46-7E916D50D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8070">
            <a:off x="3933473" y="5751510"/>
            <a:ext cx="223496" cy="21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00C620-3CF2-94B6-A21A-D3025EB82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294488" y="-37868"/>
            <a:ext cx="1254576" cy="18514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9255D2C-6246-B4F9-6769-DFC614A6B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8466">
            <a:off x="6063228" y="4486697"/>
            <a:ext cx="473891" cy="4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28966"/>
      </p:ext>
    </p:extLst>
  </p:cSld>
  <p:clrMapOvr>
    <a:masterClrMapping/>
  </p:clrMapOvr>
</p:sld>
</file>

<file path=ppt/theme/theme1.xml><?xml version="1.0" encoding="utf-8"?>
<a:theme xmlns:a="http://purl.oclc.org/ooxml/drawingml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B8F548DE1F74A8852D3338118010E" ma:contentTypeVersion="13" ma:contentTypeDescription="Create a new document." ma:contentTypeScope="" ma:versionID="575743c773133aa0eddb15c50d9dab6c">
  <xsd:schema xmlns:xsd="http://www.w3.org/2001/XMLSchema" xmlns:xs="http://www.w3.org/2001/XMLSchema" xmlns:p="http://schemas.microsoft.com/office/2006/metadata/properties" xmlns:ns2="3c679e24-ea7b-4a84-8e6f-9a7b80851f67" xmlns:ns3="35fc7d2f-4bff-4ca9-a521-ba883b290543" targetNamespace="http://schemas.microsoft.com/office/2006/metadata/properties" ma:root="true" ma:fieldsID="5e3ce1cdca977a37af54d3ff578876f1" ns2:_="" ns3:_="">
    <xsd:import namespace="3c679e24-ea7b-4a84-8e6f-9a7b80851f67"/>
    <xsd:import namespace="35fc7d2f-4bff-4ca9-a521-ba883b2905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79e24-ea7b-4a84-8e6f-9a7b80851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789f83-a21c-44e6-96b5-a4e4209f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c7d2f-4bff-4ca9-a521-ba883b2905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e3d322-3644-4599-ac34-880c7c2a201c}" ma:internalName="TaxCatchAll" ma:showField="CatchAllData" ma:web="35fc7d2f-4bff-4ca9-a521-ba883b2905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purl.oclc.org/ooxml/officeDocument/customXml" ds:itemID="{6450D9B3-8E6E-41A6-AECC-4FA9FAFE9EA9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3D362732-700B-4B86-B57E-FE20037B6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679e24-ea7b-4a84-8e6f-9a7b80851f67"/>
    <ds:schemaRef ds:uri="35fc7d2f-4bff-4ca9-a521-ba883b2905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>Office Theme</Template>
  <TotalTime>161</TotalTime>
  <Words>94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Poppins Light</vt:lpstr>
      <vt:lpstr>Poppins Medium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Gartland</dc:creator>
  <cp:lastModifiedBy>Leila Kendrick-Bagnall</cp:lastModifiedBy>
  <cp:revision>5</cp:revision>
  <cp:lastPrinted>2022-09-21T08:59:41Z</cp:lastPrinted>
  <dcterms:created xsi:type="dcterms:W3CDTF">2022-07-12T11:11:08Z</dcterms:created>
  <dcterms:modified xsi:type="dcterms:W3CDTF">2022-10-06T11:38:55Z</dcterms:modified>
</cp:coreProperties>
</file>